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20"/>
  </p:notesMasterIdLst>
  <p:sldIdLst>
    <p:sldId id="372" r:id="rId14"/>
    <p:sldId id="370" r:id="rId15"/>
    <p:sldId id="371" r:id="rId16"/>
    <p:sldId id="373" r:id="rId17"/>
    <p:sldId id="374" r:id="rId18"/>
    <p:sldId id="2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61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672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7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bcafferky/shared" TargetMode="External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7.png"/><Relationship Id="rId5" Type="http://schemas.openxmlformats.org/officeDocument/2006/relationships/image" Target="../media/image39.jpg"/><Relationship Id="rId10" Type="http://schemas.openxmlformats.org/officeDocument/2006/relationships/image" Target="../media/image31.jpeg"/><Relationship Id="rId4" Type="http://schemas.openxmlformats.org/officeDocument/2006/relationships/hyperlink" Target="https://github.com/bcafferky/shared" TargetMode="Externa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83" y="4110489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Azure Databricks</a:t>
            </a:r>
            <a:br>
              <a:rPr lang="en-US" sz="5400" spc="100" dirty="0">
                <a:cs typeface="Segoe UI Semibold" charset="0"/>
              </a:rPr>
            </a:br>
            <a:r>
              <a:rPr lang="en-US" sz="4000" spc="100" dirty="0">
                <a:cs typeface="Segoe UI Semibold" charset="0"/>
              </a:rPr>
              <a:t>Using Open Source Libraries</a:t>
            </a:r>
            <a:br>
              <a:rPr lang="en-US" sz="40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40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F53EC-BA9E-4265-9763-1A45763A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17" y="253011"/>
            <a:ext cx="2947988" cy="1957388"/>
          </a:xfrm>
          <a:prstGeom prst="rect">
            <a:avLst/>
          </a:prstGeom>
        </p:spPr>
      </p:pic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164983" y="6243317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https://github.com/bcafferky/shared</a:t>
            </a:r>
            <a:endParaRPr lang="en-US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5B35222-482F-4297-BB02-941648FF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11" y="2773854"/>
            <a:ext cx="997617" cy="77318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2A22DFB-B5A8-47E1-8620-15298402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29" y="2747511"/>
            <a:ext cx="1253743" cy="12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28B2DF27-C9B8-4C98-956C-D0C21188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01" y="3220525"/>
            <a:ext cx="2177090" cy="27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E3A43862-5646-40DF-9EF6-60ED4BCE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1" y="5457635"/>
            <a:ext cx="1491134" cy="6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74AF81AE-4062-4825-861B-62DD04BE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43" y="5148384"/>
            <a:ext cx="697856" cy="12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91" y="1278904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2303859" y="3210076"/>
            <a:ext cx="5239421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978" y="4024128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55" y="4196018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96E8-5D2C-4448-861A-7CD9F6202497}"/>
              </a:ext>
            </a:extLst>
          </p:cNvPr>
          <p:cNvSpPr txBox="1"/>
          <p:nvPr/>
        </p:nvSpPr>
        <p:spPr>
          <a:xfrm>
            <a:off x="3578280" y="3771339"/>
            <a:ext cx="14882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9C55-343C-4603-87A3-69436244EE7B}"/>
              </a:ext>
            </a:extLst>
          </p:cNvPr>
          <p:cNvSpPr/>
          <p:nvPr/>
        </p:nvSpPr>
        <p:spPr bwMode="auto">
          <a:xfrm>
            <a:off x="5984423" y="3475343"/>
            <a:ext cx="1300117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405-B8E0-44C0-AAA6-8221E9A009C9}"/>
              </a:ext>
            </a:extLst>
          </p:cNvPr>
          <p:cNvSpPr/>
          <p:nvPr/>
        </p:nvSpPr>
        <p:spPr bwMode="auto">
          <a:xfrm>
            <a:off x="5976074" y="4212614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2378584" y="3462543"/>
            <a:ext cx="1199696" cy="6782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Easy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 Creation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2401242" y="5035039"/>
            <a:ext cx="1177038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EC137-BA91-42E0-B8A9-752060C7353A}"/>
              </a:ext>
            </a:extLst>
          </p:cNvPr>
          <p:cNvSpPr/>
          <p:nvPr/>
        </p:nvSpPr>
        <p:spPr bwMode="auto">
          <a:xfrm>
            <a:off x="5984423" y="4986349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106" y="1725279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055" y="2278916"/>
            <a:ext cx="1820384" cy="3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3" y="334495"/>
            <a:ext cx="10982734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Databricks: Using Open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SourceLibraries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D382-EBA3-4321-B68D-3EA2F0B9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" y="1427694"/>
            <a:ext cx="4763879" cy="3533900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D2E1615-931D-4B63-965F-991CFAD7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16" y="2075920"/>
            <a:ext cx="997617" cy="77318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871536A7-97A2-4AA3-A4EA-3DE0777A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0" y="1769381"/>
            <a:ext cx="1253743" cy="12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e the source image">
            <a:extLst>
              <a:ext uri="{FF2B5EF4-FFF2-40B4-BE49-F238E27FC236}">
                <a16:creationId xmlns:a16="http://schemas.microsoft.com/office/drawing/2014/main" id="{2CE7BA5C-D5E1-465D-A7BF-BA63FE10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95" y="2532054"/>
            <a:ext cx="2177090" cy="27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ee the source image">
            <a:extLst>
              <a:ext uri="{FF2B5EF4-FFF2-40B4-BE49-F238E27FC236}">
                <a16:creationId xmlns:a16="http://schemas.microsoft.com/office/drawing/2014/main" id="{A04200AA-B612-4EE2-9CF7-BBE028D2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56" y="5024535"/>
            <a:ext cx="1491134" cy="6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D7C9BEDA-7917-45EC-8877-F642FCBDB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54" y="4858917"/>
            <a:ext cx="697856" cy="12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10" y="194885"/>
            <a:ext cx="10982734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Databricks: Using Open Source Libraries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16A29-5AD4-448F-847D-041FEE915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89" y="982221"/>
            <a:ext cx="9208459" cy="51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77" y="205293"/>
            <a:ext cx="10982734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Databricks: Using Open Source Libraries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871536A7-97A2-4AA3-A4EA-3DE0777A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881" y="131179"/>
            <a:ext cx="1253743" cy="12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B1EBCA-F3C2-49DC-91D3-FF873FDA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21" y="1116852"/>
            <a:ext cx="9108538" cy="553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7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83" y="4110489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Arial" panose="020B0604020202020204" pitchFamily="34" charset="0"/>
                <a:cs typeface="Arial" panose="020B0604020202020204" pitchFamily="34" charset="0"/>
              </a:rPr>
              <a:t>Azure Databricks</a:t>
            </a:r>
            <a:br>
              <a:rPr lang="en-US" sz="5400" spc="100" dirty="0">
                <a:cs typeface="Segoe UI Semibold" charset="0"/>
              </a:rPr>
            </a:br>
            <a:r>
              <a:rPr lang="en-US" sz="4000" b="1" spc="1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Open Source Libraries</a:t>
            </a:r>
            <a:br>
              <a:rPr lang="en-US" sz="40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40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F53EC-BA9E-4265-9763-1A45763A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417" y="253011"/>
            <a:ext cx="2947988" cy="1957388"/>
          </a:xfrm>
          <a:prstGeom prst="rect">
            <a:avLst/>
          </a:prstGeom>
        </p:spPr>
      </p:pic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164983" y="6243317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https://github.com/bcafferky/shared</a:t>
            </a:r>
            <a:endParaRPr lang="en-US" dirty="0"/>
          </a:p>
        </p:txBody>
      </p:sp>
      <p:pic>
        <p:nvPicPr>
          <p:cNvPr id="6" name="Picture 5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6800EEE8-306A-4A7A-A436-8C828E29D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009" y="4480977"/>
            <a:ext cx="2312566" cy="2312566"/>
          </a:xfrm>
          <a:prstGeom prst="rect">
            <a:avLst/>
          </a:prstGeom>
        </p:spPr>
      </p:pic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A5B35222-482F-4297-BB02-941648FF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11" y="2773854"/>
            <a:ext cx="997617" cy="77318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2A22DFB-B5A8-47E1-8620-15298402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29" y="2747511"/>
            <a:ext cx="1253743" cy="12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28B2DF27-C9B8-4C98-956C-D0C21188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01" y="3220525"/>
            <a:ext cx="2177090" cy="274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E3A43862-5646-40DF-9EF6-60ED4BCE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41" y="5457635"/>
            <a:ext cx="1491134" cy="6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74AF81AE-4062-4825-861B-62DD04BE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243" y="5148384"/>
            <a:ext cx="697856" cy="12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FDF5CB5-7D37-4314-855D-FE9174FEA959}">
  <ds:schemaRefs>
    <ds:schemaRef ds:uri="http://purl.org/dc/terms/"/>
    <ds:schemaRef ds:uri="b3bc04a5-d503-43b1-b98c-a8cf663329d9"/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230E9DF3-BE65-4C73-A93B-D1236EBD677E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15533</TotalTime>
  <Words>58</Words>
  <Application>Microsoft Office PowerPoint</Application>
  <PresentationFormat>Widescreen</PresentationFormat>
  <Paragraphs>21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Azure Databricks Using Open Source Libraries     Bryan Cafferky Data Solutions Enabler</vt:lpstr>
      <vt:lpstr>Azure</vt:lpstr>
      <vt:lpstr>Azure Databricks: Using Open SourceLibraries</vt:lpstr>
      <vt:lpstr>Azure Databricks: Using Open Source Libraries</vt:lpstr>
      <vt:lpstr>Azure Databricks: Using Open Source Libraries</vt:lpstr>
      <vt:lpstr>Azure Databricks Using Open Source Libraries     Bryan Cafferky Data Solutions Enabler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61</cp:revision>
  <dcterms:created xsi:type="dcterms:W3CDTF">2017-10-30T23:38:41Z</dcterms:created>
  <dcterms:modified xsi:type="dcterms:W3CDTF">2018-07-24T12:13:19Z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